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406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0" autoAdjust="0"/>
    <p:restoredTop sz="94660"/>
  </p:normalViewPr>
  <p:slideViewPr>
    <p:cSldViewPr snapToGrid="0">
      <p:cViewPr>
        <p:scale>
          <a:sx n="66" d="100"/>
          <a:sy n="66" d="100"/>
        </p:scale>
        <p:origin x="2544" y="17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65104"/>
            <a:ext cx="9144000" cy="1414874"/>
          </a:xfrm>
        </p:spPr>
        <p:txBody>
          <a:bodyPr anchor="b"/>
          <a:lstStyle>
            <a:lvl1pPr algn="ctr">
              <a:defRPr sz="355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34541"/>
            <a:ext cx="9144000" cy="981192"/>
          </a:xfrm>
        </p:spPr>
        <p:txBody>
          <a:bodyPr/>
          <a:lstStyle>
            <a:lvl1pPr marL="0" indent="0" algn="ctr">
              <a:buNone/>
              <a:defRPr sz="1422"/>
            </a:lvl1pPr>
            <a:lvl2pPr marL="270937" indent="0" algn="ctr">
              <a:buNone/>
              <a:defRPr sz="1185"/>
            </a:lvl2pPr>
            <a:lvl3pPr marL="541873" indent="0" algn="ctr">
              <a:buNone/>
              <a:defRPr sz="1067"/>
            </a:lvl3pPr>
            <a:lvl4pPr marL="812810" indent="0" algn="ctr">
              <a:buNone/>
              <a:defRPr sz="948"/>
            </a:lvl4pPr>
            <a:lvl5pPr marL="1083747" indent="0" algn="ctr">
              <a:buNone/>
              <a:defRPr sz="948"/>
            </a:lvl5pPr>
            <a:lvl6pPr marL="1354684" indent="0" algn="ctr">
              <a:buNone/>
              <a:defRPr sz="948"/>
            </a:lvl6pPr>
            <a:lvl7pPr marL="1625620" indent="0" algn="ctr">
              <a:buNone/>
              <a:defRPr sz="948"/>
            </a:lvl7pPr>
            <a:lvl8pPr marL="1896557" indent="0" algn="ctr">
              <a:buNone/>
              <a:defRPr sz="948"/>
            </a:lvl8pPr>
            <a:lvl9pPr marL="2167494" indent="0" algn="ctr">
              <a:buNone/>
              <a:defRPr sz="948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1404-B25E-4801-AF53-448359C59491}" type="datetimeFigureOut">
              <a:rPr lang="en-ID" smtClean="0"/>
              <a:t>19/06/2021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CC4B-7473-4F0F-91A4-87B3B11316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354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1404-B25E-4801-AF53-448359C59491}" type="datetimeFigureOut">
              <a:rPr lang="en-ID" smtClean="0"/>
              <a:t>19/06/2021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CC4B-7473-4F0F-91A4-87B3B11316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2721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16370"/>
            <a:ext cx="2628900" cy="344405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16370"/>
            <a:ext cx="7734300" cy="344405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1404-B25E-4801-AF53-448359C59491}" type="datetimeFigureOut">
              <a:rPr lang="en-ID" smtClean="0"/>
              <a:t>19/06/2021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CC4B-7473-4F0F-91A4-87B3B11316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0622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1404-B25E-4801-AF53-448359C59491}" type="datetimeFigureOut">
              <a:rPr lang="en-ID" smtClean="0"/>
              <a:t>19/06/2021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CC4B-7473-4F0F-91A4-87B3B11316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979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13178"/>
            <a:ext cx="10515600" cy="1690511"/>
          </a:xfrm>
        </p:spPr>
        <p:txBody>
          <a:bodyPr anchor="b"/>
          <a:lstStyle>
            <a:lvl1pPr>
              <a:defRPr sz="355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719682"/>
            <a:ext cx="10515600" cy="889000"/>
          </a:xfrm>
        </p:spPr>
        <p:txBody>
          <a:bodyPr/>
          <a:lstStyle>
            <a:lvl1pPr marL="0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1pPr>
            <a:lvl2pPr marL="270937" indent="0">
              <a:buNone/>
              <a:defRPr sz="1185">
                <a:solidFill>
                  <a:schemeClr val="tx1">
                    <a:tint val="75000"/>
                  </a:schemeClr>
                </a:solidFill>
              </a:defRPr>
            </a:lvl2pPr>
            <a:lvl3pPr marL="541873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812810" indent="0">
              <a:buNone/>
              <a:defRPr sz="948">
                <a:solidFill>
                  <a:schemeClr val="tx1">
                    <a:tint val="75000"/>
                  </a:schemeClr>
                </a:solidFill>
              </a:defRPr>
            </a:lvl4pPr>
            <a:lvl5pPr marL="1083747" indent="0">
              <a:buNone/>
              <a:defRPr sz="948">
                <a:solidFill>
                  <a:schemeClr val="tx1">
                    <a:tint val="75000"/>
                  </a:schemeClr>
                </a:solidFill>
              </a:defRPr>
            </a:lvl5pPr>
            <a:lvl6pPr marL="1354684" indent="0">
              <a:buNone/>
              <a:defRPr sz="948">
                <a:solidFill>
                  <a:schemeClr val="tx1">
                    <a:tint val="75000"/>
                  </a:schemeClr>
                </a:solidFill>
              </a:defRPr>
            </a:lvl6pPr>
            <a:lvl7pPr marL="1625620" indent="0">
              <a:buNone/>
              <a:defRPr sz="948">
                <a:solidFill>
                  <a:schemeClr val="tx1">
                    <a:tint val="75000"/>
                  </a:schemeClr>
                </a:solidFill>
              </a:defRPr>
            </a:lvl7pPr>
            <a:lvl8pPr marL="1896557" indent="0">
              <a:buNone/>
              <a:defRPr sz="948">
                <a:solidFill>
                  <a:schemeClr val="tx1">
                    <a:tint val="75000"/>
                  </a:schemeClr>
                </a:solidFill>
              </a:defRPr>
            </a:lvl8pPr>
            <a:lvl9pPr marL="2167494" indent="0">
              <a:buNone/>
              <a:defRPr sz="9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1404-B25E-4801-AF53-448359C59491}" type="datetimeFigureOut">
              <a:rPr lang="en-ID" smtClean="0"/>
              <a:t>19/06/2021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CC4B-7473-4F0F-91A4-87B3B11316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639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81852"/>
            <a:ext cx="5181600" cy="25785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81852"/>
            <a:ext cx="5181600" cy="25785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1404-B25E-4801-AF53-448359C59491}" type="datetimeFigureOut">
              <a:rPr lang="en-ID" smtClean="0"/>
              <a:t>19/06/2021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CC4B-7473-4F0F-91A4-87B3B11316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152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16371"/>
            <a:ext cx="10515600" cy="785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996245"/>
            <a:ext cx="5157787" cy="488244"/>
          </a:xfrm>
        </p:spPr>
        <p:txBody>
          <a:bodyPr anchor="b"/>
          <a:lstStyle>
            <a:lvl1pPr marL="0" indent="0">
              <a:buNone/>
              <a:defRPr sz="1422" b="1"/>
            </a:lvl1pPr>
            <a:lvl2pPr marL="270937" indent="0">
              <a:buNone/>
              <a:defRPr sz="1185" b="1"/>
            </a:lvl2pPr>
            <a:lvl3pPr marL="541873" indent="0">
              <a:buNone/>
              <a:defRPr sz="1067" b="1"/>
            </a:lvl3pPr>
            <a:lvl4pPr marL="812810" indent="0">
              <a:buNone/>
              <a:defRPr sz="948" b="1"/>
            </a:lvl4pPr>
            <a:lvl5pPr marL="1083747" indent="0">
              <a:buNone/>
              <a:defRPr sz="948" b="1"/>
            </a:lvl5pPr>
            <a:lvl6pPr marL="1354684" indent="0">
              <a:buNone/>
              <a:defRPr sz="948" b="1"/>
            </a:lvl6pPr>
            <a:lvl7pPr marL="1625620" indent="0">
              <a:buNone/>
              <a:defRPr sz="948" b="1"/>
            </a:lvl7pPr>
            <a:lvl8pPr marL="1896557" indent="0">
              <a:buNone/>
              <a:defRPr sz="948" b="1"/>
            </a:lvl8pPr>
            <a:lvl9pPr marL="2167494" indent="0">
              <a:buNone/>
              <a:defRPr sz="94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484489"/>
            <a:ext cx="5157787" cy="21834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96245"/>
            <a:ext cx="5183188" cy="488244"/>
          </a:xfrm>
        </p:spPr>
        <p:txBody>
          <a:bodyPr anchor="b"/>
          <a:lstStyle>
            <a:lvl1pPr marL="0" indent="0">
              <a:buNone/>
              <a:defRPr sz="1422" b="1"/>
            </a:lvl1pPr>
            <a:lvl2pPr marL="270937" indent="0">
              <a:buNone/>
              <a:defRPr sz="1185" b="1"/>
            </a:lvl2pPr>
            <a:lvl3pPr marL="541873" indent="0">
              <a:buNone/>
              <a:defRPr sz="1067" b="1"/>
            </a:lvl3pPr>
            <a:lvl4pPr marL="812810" indent="0">
              <a:buNone/>
              <a:defRPr sz="948" b="1"/>
            </a:lvl4pPr>
            <a:lvl5pPr marL="1083747" indent="0">
              <a:buNone/>
              <a:defRPr sz="948" b="1"/>
            </a:lvl5pPr>
            <a:lvl6pPr marL="1354684" indent="0">
              <a:buNone/>
              <a:defRPr sz="948" b="1"/>
            </a:lvl6pPr>
            <a:lvl7pPr marL="1625620" indent="0">
              <a:buNone/>
              <a:defRPr sz="948" b="1"/>
            </a:lvl7pPr>
            <a:lvl8pPr marL="1896557" indent="0">
              <a:buNone/>
              <a:defRPr sz="948" b="1"/>
            </a:lvl8pPr>
            <a:lvl9pPr marL="2167494" indent="0">
              <a:buNone/>
              <a:defRPr sz="94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484489"/>
            <a:ext cx="5183188" cy="21834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1404-B25E-4801-AF53-448359C59491}" type="datetimeFigureOut">
              <a:rPr lang="en-ID" smtClean="0"/>
              <a:t>19/06/2021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CC4B-7473-4F0F-91A4-87B3B11316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5445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1404-B25E-4801-AF53-448359C59491}" type="datetimeFigureOut">
              <a:rPr lang="en-ID" smtClean="0"/>
              <a:t>19/06/2021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CC4B-7473-4F0F-91A4-87B3B11316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41966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1404-B25E-4801-AF53-448359C59491}" type="datetimeFigureOut">
              <a:rPr lang="en-ID" smtClean="0"/>
              <a:t>19/06/2021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CC4B-7473-4F0F-91A4-87B3B11316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1798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70933"/>
            <a:ext cx="3932237" cy="948267"/>
          </a:xfrm>
        </p:spPr>
        <p:txBody>
          <a:bodyPr anchor="b"/>
          <a:lstStyle>
            <a:lvl1pPr>
              <a:defRPr sz="189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85141"/>
            <a:ext cx="6172200" cy="2888074"/>
          </a:xfrm>
        </p:spPr>
        <p:txBody>
          <a:bodyPr/>
          <a:lstStyle>
            <a:lvl1pPr>
              <a:defRPr sz="1896"/>
            </a:lvl1pPr>
            <a:lvl2pPr>
              <a:defRPr sz="1659"/>
            </a:lvl2pPr>
            <a:lvl3pPr>
              <a:defRPr sz="1422"/>
            </a:lvl3pPr>
            <a:lvl4pPr>
              <a:defRPr sz="1185"/>
            </a:lvl4pPr>
            <a:lvl5pPr>
              <a:defRPr sz="1185"/>
            </a:lvl5pPr>
            <a:lvl6pPr>
              <a:defRPr sz="1185"/>
            </a:lvl6pPr>
            <a:lvl7pPr>
              <a:defRPr sz="1185"/>
            </a:lvl7pPr>
            <a:lvl8pPr>
              <a:defRPr sz="1185"/>
            </a:lvl8pPr>
            <a:lvl9pPr>
              <a:defRPr sz="118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219200"/>
            <a:ext cx="3932237" cy="2258719"/>
          </a:xfrm>
        </p:spPr>
        <p:txBody>
          <a:bodyPr/>
          <a:lstStyle>
            <a:lvl1pPr marL="0" indent="0">
              <a:buNone/>
              <a:defRPr sz="948"/>
            </a:lvl1pPr>
            <a:lvl2pPr marL="270937" indent="0">
              <a:buNone/>
              <a:defRPr sz="830"/>
            </a:lvl2pPr>
            <a:lvl3pPr marL="541873" indent="0">
              <a:buNone/>
              <a:defRPr sz="711"/>
            </a:lvl3pPr>
            <a:lvl4pPr marL="812810" indent="0">
              <a:buNone/>
              <a:defRPr sz="593"/>
            </a:lvl4pPr>
            <a:lvl5pPr marL="1083747" indent="0">
              <a:buNone/>
              <a:defRPr sz="593"/>
            </a:lvl5pPr>
            <a:lvl6pPr marL="1354684" indent="0">
              <a:buNone/>
              <a:defRPr sz="593"/>
            </a:lvl6pPr>
            <a:lvl7pPr marL="1625620" indent="0">
              <a:buNone/>
              <a:defRPr sz="593"/>
            </a:lvl7pPr>
            <a:lvl8pPr marL="1896557" indent="0">
              <a:buNone/>
              <a:defRPr sz="593"/>
            </a:lvl8pPr>
            <a:lvl9pPr marL="2167494" indent="0">
              <a:buNone/>
              <a:defRPr sz="59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1404-B25E-4801-AF53-448359C59491}" type="datetimeFigureOut">
              <a:rPr lang="en-ID" smtClean="0"/>
              <a:t>19/06/2021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CC4B-7473-4F0F-91A4-87B3B11316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87952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70933"/>
            <a:ext cx="3932237" cy="948267"/>
          </a:xfrm>
        </p:spPr>
        <p:txBody>
          <a:bodyPr anchor="b"/>
          <a:lstStyle>
            <a:lvl1pPr>
              <a:defRPr sz="189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85141"/>
            <a:ext cx="6172200" cy="2888074"/>
          </a:xfrm>
        </p:spPr>
        <p:txBody>
          <a:bodyPr anchor="t"/>
          <a:lstStyle>
            <a:lvl1pPr marL="0" indent="0">
              <a:buNone/>
              <a:defRPr sz="1896"/>
            </a:lvl1pPr>
            <a:lvl2pPr marL="270937" indent="0">
              <a:buNone/>
              <a:defRPr sz="1659"/>
            </a:lvl2pPr>
            <a:lvl3pPr marL="541873" indent="0">
              <a:buNone/>
              <a:defRPr sz="1422"/>
            </a:lvl3pPr>
            <a:lvl4pPr marL="812810" indent="0">
              <a:buNone/>
              <a:defRPr sz="1185"/>
            </a:lvl4pPr>
            <a:lvl5pPr marL="1083747" indent="0">
              <a:buNone/>
              <a:defRPr sz="1185"/>
            </a:lvl5pPr>
            <a:lvl6pPr marL="1354684" indent="0">
              <a:buNone/>
              <a:defRPr sz="1185"/>
            </a:lvl6pPr>
            <a:lvl7pPr marL="1625620" indent="0">
              <a:buNone/>
              <a:defRPr sz="1185"/>
            </a:lvl7pPr>
            <a:lvl8pPr marL="1896557" indent="0">
              <a:buNone/>
              <a:defRPr sz="1185"/>
            </a:lvl8pPr>
            <a:lvl9pPr marL="2167494" indent="0">
              <a:buNone/>
              <a:defRPr sz="1185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219200"/>
            <a:ext cx="3932237" cy="2258719"/>
          </a:xfrm>
        </p:spPr>
        <p:txBody>
          <a:bodyPr/>
          <a:lstStyle>
            <a:lvl1pPr marL="0" indent="0">
              <a:buNone/>
              <a:defRPr sz="948"/>
            </a:lvl1pPr>
            <a:lvl2pPr marL="270937" indent="0">
              <a:buNone/>
              <a:defRPr sz="830"/>
            </a:lvl2pPr>
            <a:lvl3pPr marL="541873" indent="0">
              <a:buNone/>
              <a:defRPr sz="711"/>
            </a:lvl3pPr>
            <a:lvl4pPr marL="812810" indent="0">
              <a:buNone/>
              <a:defRPr sz="593"/>
            </a:lvl4pPr>
            <a:lvl5pPr marL="1083747" indent="0">
              <a:buNone/>
              <a:defRPr sz="593"/>
            </a:lvl5pPr>
            <a:lvl6pPr marL="1354684" indent="0">
              <a:buNone/>
              <a:defRPr sz="593"/>
            </a:lvl6pPr>
            <a:lvl7pPr marL="1625620" indent="0">
              <a:buNone/>
              <a:defRPr sz="593"/>
            </a:lvl7pPr>
            <a:lvl8pPr marL="1896557" indent="0">
              <a:buNone/>
              <a:defRPr sz="593"/>
            </a:lvl8pPr>
            <a:lvl9pPr marL="2167494" indent="0">
              <a:buNone/>
              <a:defRPr sz="59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1404-B25E-4801-AF53-448359C59491}" type="datetimeFigureOut">
              <a:rPr lang="en-ID" smtClean="0"/>
              <a:t>19/06/2021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BCC4B-7473-4F0F-91A4-87B3B11316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076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16371"/>
            <a:ext cx="10515600" cy="785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81852"/>
            <a:ext cx="10515600" cy="2578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3766726"/>
            <a:ext cx="2743200" cy="216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51404-B25E-4801-AF53-448359C59491}" type="datetimeFigureOut">
              <a:rPr lang="en-ID" smtClean="0"/>
              <a:t>19/06/2021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3766726"/>
            <a:ext cx="4114800" cy="216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3766726"/>
            <a:ext cx="2743200" cy="216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BCC4B-7473-4F0F-91A4-87B3B11316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2482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1873" rtl="0" eaLnBrk="1" latinLnBrk="0" hangingPunct="1">
        <a:lnSpc>
          <a:spcPct val="90000"/>
        </a:lnSpc>
        <a:spcBef>
          <a:spcPct val="0"/>
        </a:spcBef>
        <a:buNone/>
        <a:defRPr sz="26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468" indent="-135468" algn="l" defTabSz="541873" rtl="0" eaLnBrk="1" latinLnBrk="0" hangingPunct="1">
        <a:lnSpc>
          <a:spcPct val="90000"/>
        </a:lnSpc>
        <a:spcBef>
          <a:spcPts val="593"/>
        </a:spcBef>
        <a:buFont typeface="Arial" panose="020B0604020202020204" pitchFamily="34" charset="0"/>
        <a:buChar char="•"/>
        <a:defRPr sz="1659" kern="1200">
          <a:solidFill>
            <a:schemeClr val="tx1"/>
          </a:solidFill>
          <a:latin typeface="+mn-lt"/>
          <a:ea typeface="+mn-ea"/>
          <a:cs typeface="+mn-cs"/>
        </a:defRPr>
      </a:lvl1pPr>
      <a:lvl2pPr marL="406405" indent="-135468" algn="l" defTabSz="541873" rtl="0" eaLnBrk="1" latinLnBrk="0" hangingPunct="1">
        <a:lnSpc>
          <a:spcPct val="90000"/>
        </a:lnSpc>
        <a:spcBef>
          <a:spcPts val="296"/>
        </a:spcBef>
        <a:buFont typeface="Arial" panose="020B0604020202020204" pitchFamily="34" charset="0"/>
        <a:buChar char="•"/>
        <a:defRPr sz="1422" kern="1200">
          <a:solidFill>
            <a:schemeClr val="tx1"/>
          </a:solidFill>
          <a:latin typeface="+mn-lt"/>
          <a:ea typeface="+mn-ea"/>
          <a:cs typeface="+mn-cs"/>
        </a:defRPr>
      </a:lvl2pPr>
      <a:lvl3pPr marL="677342" indent="-135468" algn="l" defTabSz="541873" rtl="0" eaLnBrk="1" latinLnBrk="0" hangingPunct="1">
        <a:lnSpc>
          <a:spcPct val="90000"/>
        </a:lnSpc>
        <a:spcBef>
          <a:spcPts val="296"/>
        </a:spcBef>
        <a:buFont typeface="Arial" panose="020B0604020202020204" pitchFamily="34" charset="0"/>
        <a:buChar char="•"/>
        <a:defRPr sz="1185" kern="1200">
          <a:solidFill>
            <a:schemeClr val="tx1"/>
          </a:solidFill>
          <a:latin typeface="+mn-lt"/>
          <a:ea typeface="+mn-ea"/>
          <a:cs typeface="+mn-cs"/>
        </a:defRPr>
      </a:lvl3pPr>
      <a:lvl4pPr marL="948279" indent="-135468" algn="l" defTabSz="541873" rtl="0" eaLnBrk="1" latinLnBrk="0" hangingPunct="1">
        <a:lnSpc>
          <a:spcPct val="90000"/>
        </a:lnSpc>
        <a:spcBef>
          <a:spcPts val="296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4pPr>
      <a:lvl5pPr marL="1219215" indent="-135468" algn="l" defTabSz="541873" rtl="0" eaLnBrk="1" latinLnBrk="0" hangingPunct="1">
        <a:lnSpc>
          <a:spcPct val="90000"/>
        </a:lnSpc>
        <a:spcBef>
          <a:spcPts val="296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5pPr>
      <a:lvl6pPr marL="1490152" indent="-135468" algn="l" defTabSz="541873" rtl="0" eaLnBrk="1" latinLnBrk="0" hangingPunct="1">
        <a:lnSpc>
          <a:spcPct val="90000"/>
        </a:lnSpc>
        <a:spcBef>
          <a:spcPts val="296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6pPr>
      <a:lvl7pPr marL="1761089" indent="-135468" algn="l" defTabSz="541873" rtl="0" eaLnBrk="1" latinLnBrk="0" hangingPunct="1">
        <a:lnSpc>
          <a:spcPct val="90000"/>
        </a:lnSpc>
        <a:spcBef>
          <a:spcPts val="296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7pPr>
      <a:lvl8pPr marL="2032025" indent="-135468" algn="l" defTabSz="541873" rtl="0" eaLnBrk="1" latinLnBrk="0" hangingPunct="1">
        <a:lnSpc>
          <a:spcPct val="90000"/>
        </a:lnSpc>
        <a:spcBef>
          <a:spcPts val="296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8pPr>
      <a:lvl9pPr marL="2302962" indent="-135468" algn="l" defTabSz="541873" rtl="0" eaLnBrk="1" latinLnBrk="0" hangingPunct="1">
        <a:lnSpc>
          <a:spcPct val="90000"/>
        </a:lnSpc>
        <a:spcBef>
          <a:spcPts val="296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1873" rtl="0" eaLnBrk="1" latinLnBrk="0" hangingPunct="1">
        <a:defRPr sz="1067" kern="1200">
          <a:solidFill>
            <a:schemeClr val="tx1"/>
          </a:solidFill>
          <a:latin typeface="+mn-lt"/>
          <a:ea typeface="+mn-ea"/>
          <a:cs typeface="+mn-cs"/>
        </a:defRPr>
      </a:lvl1pPr>
      <a:lvl2pPr marL="270937" algn="l" defTabSz="541873" rtl="0" eaLnBrk="1" latinLnBrk="0" hangingPunct="1">
        <a:defRPr sz="1067" kern="1200">
          <a:solidFill>
            <a:schemeClr val="tx1"/>
          </a:solidFill>
          <a:latin typeface="+mn-lt"/>
          <a:ea typeface="+mn-ea"/>
          <a:cs typeface="+mn-cs"/>
        </a:defRPr>
      </a:lvl2pPr>
      <a:lvl3pPr marL="541873" algn="l" defTabSz="541873" rtl="0" eaLnBrk="1" latinLnBrk="0" hangingPunct="1">
        <a:defRPr sz="1067" kern="1200">
          <a:solidFill>
            <a:schemeClr val="tx1"/>
          </a:solidFill>
          <a:latin typeface="+mn-lt"/>
          <a:ea typeface="+mn-ea"/>
          <a:cs typeface="+mn-cs"/>
        </a:defRPr>
      </a:lvl3pPr>
      <a:lvl4pPr marL="812810" algn="l" defTabSz="541873" rtl="0" eaLnBrk="1" latinLnBrk="0" hangingPunct="1">
        <a:defRPr sz="1067" kern="1200">
          <a:solidFill>
            <a:schemeClr val="tx1"/>
          </a:solidFill>
          <a:latin typeface="+mn-lt"/>
          <a:ea typeface="+mn-ea"/>
          <a:cs typeface="+mn-cs"/>
        </a:defRPr>
      </a:lvl4pPr>
      <a:lvl5pPr marL="1083747" algn="l" defTabSz="541873" rtl="0" eaLnBrk="1" latinLnBrk="0" hangingPunct="1">
        <a:defRPr sz="1067" kern="1200">
          <a:solidFill>
            <a:schemeClr val="tx1"/>
          </a:solidFill>
          <a:latin typeface="+mn-lt"/>
          <a:ea typeface="+mn-ea"/>
          <a:cs typeface="+mn-cs"/>
        </a:defRPr>
      </a:lvl5pPr>
      <a:lvl6pPr marL="1354684" algn="l" defTabSz="541873" rtl="0" eaLnBrk="1" latinLnBrk="0" hangingPunct="1">
        <a:defRPr sz="1067" kern="1200">
          <a:solidFill>
            <a:schemeClr val="tx1"/>
          </a:solidFill>
          <a:latin typeface="+mn-lt"/>
          <a:ea typeface="+mn-ea"/>
          <a:cs typeface="+mn-cs"/>
        </a:defRPr>
      </a:lvl6pPr>
      <a:lvl7pPr marL="1625620" algn="l" defTabSz="541873" rtl="0" eaLnBrk="1" latinLnBrk="0" hangingPunct="1">
        <a:defRPr sz="1067" kern="1200">
          <a:solidFill>
            <a:schemeClr val="tx1"/>
          </a:solidFill>
          <a:latin typeface="+mn-lt"/>
          <a:ea typeface="+mn-ea"/>
          <a:cs typeface="+mn-cs"/>
        </a:defRPr>
      </a:lvl7pPr>
      <a:lvl8pPr marL="1896557" algn="l" defTabSz="541873" rtl="0" eaLnBrk="1" latinLnBrk="0" hangingPunct="1">
        <a:defRPr sz="1067" kern="1200">
          <a:solidFill>
            <a:schemeClr val="tx1"/>
          </a:solidFill>
          <a:latin typeface="+mn-lt"/>
          <a:ea typeface="+mn-ea"/>
          <a:cs typeface="+mn-cs"/>
        </a:defRPr>
      </a:lvl8pPr>
      <a:lvl9pPr marL="2167494" algn="l" defTabSz="541873" rtl="0" eaLnBrk="1" latinLnBrk="0" hangingPunct="1">
        <a:defRPr sz="10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64000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 flipV="1">
            <a:off x="8223250" y="1943100"/>
            <a:ext cx="857250" cy="450850"/>
          </a:xfrm>
          <a:prstGeom prst="bentConnector3">
            <a:avLst>
              <a:gd name="adj1" fmla="val 1111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5400000" flipH="1" flipV="1">
            <a:off x="8456613" y="2430464"/>
            <a:ext cx="768349" cy="428625"/>
          </a:xfrm>
          <a:prstGeom prst="bentConnector3">
            <a:avLst>
              <a:gd name="adj1" fmla="val 50000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8632825" y="2254252"/>
            <a:ext cx="428625" cy="222248"/>
          </a:xfrm>
          <a:prstGeom prst="bentConnector3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442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6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44769" y="665104"/>
            <a:ext cx="3851469" cy="117365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/>
          <p:cNvSpPr/>
          <p:nvPr/>
        </p:nvSpPr>
        <p:spPr>
          <a:xfrm>
            <a:off x="5109969" y="2086328"/>
            <a:ext cx="1906781" cy="55527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0" name="Elbow Connector 9"/>
          <p:cNvCxnSpPr>
            <a:stCxn id="5" idx="3"/>
          </p:cNvCxnSpPr>
          <p:nvPr/>
        </p:nvCxnSpPr>
        <p:spPr>
          <a:xfrm>
            <a:off x="7996238" y="1251931"/>
            <a:ext cx="1065212" cy="697519"/>
          </a:xfrm>
          <a:prstGeom prst="bentConnector3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8" idx="3"/>
          </p:cNvCxnSpPr>
          <p:nvPr/>
        </p:nvCxnSpPr>
        <p:spPr>
          <a:xfrm flipV="1">
            <a:off x="7016750" y="2260600"/>
            <a:ext cx="2044700" cy="103364"/>
          </a:xfrm>
          <a:prstGeom prst="bentConnector3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flipV="1">
            <a:off x="5975350" y="2590800"/>
            <a:ext cx="3079750" cy="151343"/>
          </a:xfrm>
          <a:prstGeom prst="bentConnector3">
            <a:avLst>
              <a:gd name="adj1" fmla="val 58660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>
            <a:off x="6508750" y="2806347"/>
            <a:ext cx="2552700" cy="108303"/>
          </a:xfrm>
          <a:prstGeom prst="bentConnector3">
            <a:avLst>
              <a:gd name="adj1" fmla="val 50000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341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13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39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"/>
            <a:ext cx="12192000" cy="406400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7047570" y="1769327"/>
            <a:ext cx="2282283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244467" y="2423532"/>
            <a:ext cx="1085386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>
            <a:off x="8720253" y="2899318"/>
            <a:ext cx="609600" cy="163550"/>
          </a:xfrm>
          <a:prstGeom prst="bentConnector3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943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64000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>
            <a:off x="5025483" y="1769327"/>
            <a:ext cx="4192858" cy="178419"/>
          </a:xfrm>
          <a:prstGeom prst="bentConnector3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/>
          <p:nvPr/>
        </p:nvCxnSpPr>
        <p:spPr>
          <a:xfrm>
            <a:off x="4936273" y="1947746"/>
            <a:ext cx="4282069" cy="319669"/>
          </a:xfrm>
          <a:prstGeom prst="bentConnector3">
            <a:avLst>
              <a:gd name="adj1" fmla="val 40451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52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6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17795" y="1345581"/>
            <a:ext cx="4289503" cy="70466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Elbow Connector 6"/>
          <p:cNvCxnSpPr/>
          <p:nvPr/>
        </p:nvCxnSpPr>
        <p:spPr>
          <a:xfrm rot="10800000" flipV="1">
            <a:off x="1650381" y="1754457"/>
            <a:ext cx="2259981" cy="402385"/>
          </a:xfrm>
          <a:prstGeom prst="bentConnector3">
            <a:avLst>
              <a:gd name="adj1" fmla="val 24671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917795" y="2127107"/>
            <a:ext cx="4289503" cy="70466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Arrow Connector 11"/>
          <p:cNvCxnSpPr>
            <a:stCxn id="9" idx="1"/>
          </p:cNvCxnSpPr>
          <p:nvPr/>
        </p:nvCxnSpPr>
        <p:spPr>
          <a:xfrm flipH="1" flipV="1">
            <a:off x="1650380" y="2479437"/>
            <a:ext cx="2267415" cy="1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917797" y="2943922"/>
            <a:ext cx="1367882" cy="35684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5" name="Elbow Connector 14"/>
          <p:cNvCxnSpPr/>
          <p:nvPr/>
        </p:nvCxnSpPr>
        <p:spPr>
          <a:xfrm rot="10800000">
            <a:off x="1821367" y="2809466"/>
            <a:ext cx="2088997" cy="312876"/>
          </a:xfrm>
          <a:prstGeom prst="bentConnector3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992137" y="3374918"/>
            <a:ext cx="706243" cy="13399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0" name="Elbow Connector 19"/>
          <p:cNvCxnSpPr>
            <a:stCxn id="16" idx="1"/>
          </p:cNvCxnSpPr>
          <p:nvPr/>
        </p:nvCxnSpPr>
        <p:spPr>
          <a:xfrm rot="10800000" flipV="1">
            <a:off x="2758069" y="3441918"/>
            <a:ext cx="1234069" cy="334628"/>
          </a:xfrm>
          <a:prstGeom prst="bentConnector3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508489" y="3381434"/>
            <a:ext cx="706243" cy="13399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3" name="Elbow Connector 22"/>
          <p:cNvCxnSpPr>
            <a:stCxn id="21" idx="2"/>
          </p:cNvCxnSpPr>
          <p:nvPr/>
        </p:nvCxnSpPr>
        <p:spPr>
          <a:xfrm rot="5400000" flipH="1">
            <a:off x="5094203" y="748025"/>
            <a:ext cx="67000" cy="5467816"/>
          </a:xfrm>
          <a:prstGeom prst="bentConnector4">
            <a:avLst>
              <a:gd name="adj1" fmla="val -141472"/>
              <a:gd name="adj2" fmla="val 85316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01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64000"/>
          </a:xfrm>
          <a:prstGeom prst="rect">
            <a:avLst/>
          </a:prstGeom>
        </p:spPr>
      </p:pic>
      <p:cxnSp>
        <p:nvCxnSpPr>
          <p:cNvPr id="7" name="Elbow Connector 6"/>
          <p:cNvCxnSpPr/>
          <p:nvPr/>
        </p:nvCxnSpPr>
        <p:spPr>
          <a:xfrm flipV="1">
            <a:off x="8103220" y="1940312"/>
            <a:ext cx="944136" cy="512956"/>
          </a:xfrm>
          <a:prstGeom prst="bentConnector3">
            <a:avLst>
              <a:gd name="adj1" fmla="val 16929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flipV="1">
            <a:off x="8631044" y="2259980"/>
            <a:ext cx="416312" cy="193288"/>
          </a:xfrm>
          <a:prstGeom prst="bentConnector3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690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6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49444" y="1264746"/>
            <a:ext cx="5211336" cy="117365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660780" y="1940310"/>
            <a:ext cx="371708" cy="471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flipV="1">
            <a:off x="4356410" y="2585498"/>
            <a:ext cx="4676078" cy="202307"/>
          </a:xfrm>
          <a:prstGeom prst="bentConnector3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382322" y="2884449"/>
            <a:ext cx="3650166" cy="490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783980" y="2492963"/>
            <a:ext cx="0" cy="294843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flipV="1">
            <a:off x="3783980" y="2259980"/>
            <a:ext cx="5248508" cy="237893"/>
          </a:xfrm>
          <a:prstGeom prst="bentConnector3">
            <a:avLst>
              <a:gd name="adj1" fmla="val 60198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788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6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37356" y="1568604"/>
            <a:ext cx="1628079" cy="22302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Elbow Connector 6"/>
          <p:cNvCxnSpPr/>
          <p:nvPr/>
        </p:nvCxnSpPr>
        <p:spPr>
          <a:xfrm>
            <a:off x="6559085" y="1785279"/>
            <a:ext cx="2515065" cy="151471"/>
          </a:xfrm>
          <a:prstGeom prst="bentConnector3">
            <a:avLst>
              <a:gd name="adj1" fmla="val -33570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/>
          <p:nvPr/>
        </p:nvCxnSpPr>
        <p:spPr>
          <a:xfrm>
            <a:off x="6991350" y="1682750"/>
            <a:ext cx="2082800" cy="577850"/>
          </a:xfrm>
          <a:prstGeom prst="bentConnector3">
            <a:avLst>
              <a:gd name="adj1" fmla="val 88110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>
            <a:off x="8553450" y="2260600"/>
            <a:ext cx="520700" cy="323850"/>
          </a:xfrm>
          <a:prstGeom prst="bentConnector3">
            <a:avLst>
              <a:gd name="adj1" fmla="val 1220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>
            <a:off x="8166100" y="2262482"/>
            <a:ext cx="908050" cy="645818"/>
          </a:xfrm>
          <a:prstGeom prst="bentConnector3">
            <a:avLst>
              <a:gd name="adj1" fmla="val 1049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>
            <a:off x="7797567" y="2228850"/>
            <a:ext cx="1276583" cy="1006357"/>
          </a:xfrm>
          <a:prstGeom prst="bentConnector3">
            <a:avLst>
              <a:gd name="adj1" fmla="val 257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>
            <a:off x="7448317" y="2254250"/>
            <a:ext cx="1625833" cy="1307513"/>
          </a:xfrm>
          <a:prstGeom prst="bentConnector3">
            <a:avLst>
              <a:gd name="adj1" fmla="val 788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501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Words>0</Words>
  <Application>Microsoft Office PowerPoint</Application>
  <PresentationFormat>Custom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ITD015</dc:creator>
  <cp:lastModifiedBy>ITD015</cp:lastModifiedBy>
  <cp:revision>8</cp:revision>
  <dcterms:created xsi:type="dcterms:W3CDTF">2021-06-19T08:39:17Z</dcterms:created>
  <dcterms:modified xsi:type="dcterms:W3CDTF">2021-06-19T10:02:30Z</dcterms:modified>
</cp:coreProperties>
</file>